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Financial Results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Financial Results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Financial Results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Finance managers, CFO teams, business controllers, and department heads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Finance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want a finance presentation example they can use for leadership reporting or internal review meetings.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financial results presentation, finance report ppt, monthly business review slides, variance analysis presentation, management reporting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Use precise terminology, variance commentary, reconciled figures, and conservative forward-looking statements appropriate for UK reporting practice.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Finance reporting deck with headline metrics, P&amp;L summary, variance bridge, cash flow view, risks, and forecast.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Results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