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notesMasterIdLst>
    <p:notesMasterId r:id="rId9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notesMaster" Target="notesMasters/notesMaster1.xml"/><Relationship Id="rId10" Type="http://schemas.openxmlformats.org/officeDocument/2006/relationships/presProps" Target="presProps.xml"/><Relationship Id="rId11" Type="http://schemas.openxmlformats.org/officeDocument/2006/relationships/viewProps" Target="viewProps.xml"/><Relationship Id="rId12" Type="http://schemas.openxmlformats.org/officeDocument/2006/relationships/theme" Target="theme/theme1.xml"/><Relationship Id="rId13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08111D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6858000"/>
          </a:xfrm>
          <a:prstGeom prst="rect">
            <a:avLst/>
          </a:prstGeom>
          <a:solidFill>
            <a:srgbClr val="08111D"/>
          </a:solidFill>
          <a:ln w="12700">
            <a:solidFill>
              <a:srgbClr val="08111D">
                <a:alpha val="0"/>
              </a:srgbClr>
            </a:solidFill>
            <a:prstDash val="solid"/>
          </a:ln>
        </p:spPr>
      </p:sp>
      <p:sp>
        <p:nvSpPr>
          <p:cNvPr id="3" name="Shape 1"/>
          <p:cNvSpPr/>
          <p:nvPr/>
        </p:nvSpPr>
        <p:spPr>
          <a:xfrm>
            <a:off x="566928" y="749808"/>
            <a:ext cx="182880" cy="2103120"/>
          </a:xfrm>
          <a:prstGeom prst="rect">
            <a:avLst/>
          </a:prstGeom>
          <a:solidFill>
            <a:srgbClr val="4CC9F0"/>
          </a:solidFill>
          <a:ln w="12700">
            <a:solidFill>
              <a:srgbClr val="4CC9F0">
                <a:alpha val="0"/>
              </a:srgbClr>
            </a:solidFill>
            <a:prstDash val="solid"/>
          </a:ln>
        </p:spPr>
      </p:sp>
      <p:sp>
        <p:nvSpPr>
          <p:cNvPr id="4" name="Text 2"/>
          <p:cNvSpPr/>
          <p:nvPr/>
        </p:nvSpPr>
        <p:spPr>
          <a:xfrm>
            <a:off x="932688" y="804672"/>
            <a:ext cx="8961120" cy="11704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600" b="1" dirty="0">
                <a:solidFill>
                  <a:srgbClr val="F8FBFF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nonprofits</a:t>
            </a:r>
            <a:endParaRPr lang="en-US" sz="2600" dirty="0"/>
          </a:p>
        </p:txBody>
      </p:sp>
      <p:sp>
        <p:nvSpPr>
          <p:cNvPr id="5" name="Text 3"/>
          <p:cNvSpPr/>
          <p:nvPr/>
        </p:nvSpPr>
        <p:spPr>
          <a:xfrm>
            <a:off x="950976" y="2084832"/>
            <a:ext cx="7863840" cy="56692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300" dirty="0">
                <a:solidFill>
                  <a:srgbClr val="A6BDD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from the active 秒搭 conversation</a:t>
            </a:r>
            <a:endParaRPr lang="en-US" sz="1300" dirty="0"/>
          </a:p>
        </p:txBody>
      </p:sp>
      <p:sp>
        <p:nvSpPr>
          <p:cNvPr id="6" name="Text 4"/>
          <p:cNvSpPr/>
          <p:nvPr/>
        </p:nvSpPr>
        <p:spPr>
          <a:xfrm>
            <a:off x="950976" y="5230368"/>
            <a:ext cx="6035040" cy="34747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100" dirty="0">
                <a:solidFill>
                  <a:srgbClr val="7FDBFF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Objective: Turn the current conversation into a structured presentation artifact</a:t>
            </a:r>
            <a:endParaRPr lang="en-US" sz="1100" dirty="0"/>
          </a:p>
        </p:txBody>
      </p:sp>
      <p:sp>
        <p:nvSpPr>
          <p:cNvPr id="7" name="Text 5"/>
          <p:cNvSpPr/>
          <p:nvPr/>
        </p:nvSpPr>
        <p:spPr>
          <a:xfrm>
            <a:off x="950976" y="5760720"/>
            <a:ext cx="4389120" cy="219456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dirty="0">
                <a:solidFill>
                  <a:srgbClr val="7D93A8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Generated by 秒搭</a:t>
            </a:r>
            <a:endParaRPr lang="en-US" sz="10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1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English (UK) product launch proposal deck for nonprofits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Example objective: Build a complete PPT example that a Chinese-first or local-market team could actually download and present.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Topic title: English (UK) product launch proposal deck for nonprofits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Target audience: Users searching for practical templates and high-quality examples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Industry: General business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Open with the core intent and what the deck will resolve.</a:t>
            </a:r>
            <a:endParaRPr lang="en-US" sz="9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2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Current Situation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Locale: en-GB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Region: United Kingdom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Search intent: Find a high-quality English (UK) product launch proposal deck for nonprofits example to adapt quickly.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SEO keywords: English (UK) product launch proposal deck for nonprofits, presentation, United Kingdom, English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Explain the present state before proposing action.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3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Key Findings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conversation and files to ground the argument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Extract the few signals that matter most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findings specific and decision-oriented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Present the strongest facts or synthesized observations.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4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Recommended Approach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Regional nuance: Prefer restrained claims, precise wording, and visible process or compliance signals.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Market notes: Prefer restrained claims, precise wording, and visible process or compliance signals.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Describe the proposed direction and why it is the best path.</a:t>
            </a:r>
            <a:endParaRPr lang="en-US" sz="9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5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Assets and Memory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Carry forward reusable decisions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Keep files attached to the work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Use memory to improve future execution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Show why this workspace compounds value over time.</a:t>
            </a:r>
            <a:endParaRPr lang="en-US" sz="9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5F9FC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hape 0"/>
          <p:cNvSpPr/>
          <p:nvPr/>
        </p:nvSpPr>
        <p:spPr>
          <a:xfrm>
            <a:off x="0" y="0"/>
            <a:ext cx="12188952" cy="310896"/>
          </a:xfrm>
          <a:prstGeom prst="rect">
            <a:avLst/>
          </a:prstGeom>
          <a:solidFill>
            <a:srgbClr val="12263A"/>
          </a:solidFill>
          <a:ln w="12700">
            <a:solidFill>
              <a:srgbClr val="0B1220">
                <a:alpha val="0"/>
              </a:srgbClr>
            </a:solidFill>
            <a:prstDash val="solid"/>
          </a:ln>
        </p:spPr>
      </p:sp>
      <p:sp>
        <p:nvSpPr>
          <p:cNvPr id="3" name="Text 1"/>
          <p:cNvSpPr/>
          <p:nvPr/>
        </p:nvSpPr>
        <p:spPr>
          <a:xfrm>
            <a:off x="457200" y="82296"/>
            <a:ext cx="3108960" cy="146304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1000" b="1" dirty="0">
                <a:solidFill>
                  <a:srgbClr val="D6E6F2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秒搭 · Slide 6</a:t>
            </a:r>
            <a:endParaRPr lang="en-US" sz="1000" dirty="0"/>
          </a:p>
        </p:txBody>
      </p:sp>
      <p:sp>
        <p:nvSpPr>
          <p:cNvPr id="4" name="Text 2"/>
          <p:cNvSpPr/>
          <p:nvPr/>
        </p:nvSpPr>
        <p:spPr>
          <a:xfrm>
            <a:off x="603504" y="658368"/>
            <a:ext cx="10607040" cy="65836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2200" b="1" dirty="0">
                <a:solidFill>
                  <a:srgbClr val="11263B"/>
                </a:solidFill>
                <a:latin typeface="Aptos Display" pitchFamily="34" charset="0"/>
                <a:ea typeface="Aptos Display" pitchFamily="34" charset="-122"/>
                <a:cs typeface="Aptos Display" pitchFamily="34" charset="-120"/>
              </a:rPr>
              <a:t>Next Steps</a:t>
            </a:r>
            <a:endParaRPr lang="en-US" sz="2200" dirty="0"/>
          </a:p>
        </p:txBody>
      </p:sp>
      <p:sp>
        <p:nvSpPr>
          <p:cNvPr id="5" name="Shape 3"/>
          <p:cNvSpPr/>
          <p:nvPr/>
        </p:nvSpPr>
        <p:spPr>
          <a:xfrm>
            <a:off x="585216" y="1481328"/>
            <a:ext cx="10991088" cy="4498848"/>
          </a:xfrm>
          <a:prstGeom prst="roundRect">
            <a:avLst>
              <a:gd name="adj" fmla="val 1626"/>
            </a:avLst>
          </a:prstGeom>
          <a:solidFill>
            <a:srgbClr val="FFFFFF"/>
          </a:solidFill>
          <a:ln w="12700">
            <a:solidFill>
              <a:srgbClr val="D7E6F1"/>
            </a:solidFill>
            <a:prstDash val="solid"/>
          </a:ln>
          <a:effectLst>
            <a:outerShdw sx="100000" sy="100000" kx="0" ky="0" algn="bl" rotWithShape="0" blurRad="12700" dist="12700" dir="2700000">
              <a:srgbClr val="B8C7D4">
                <a:alpha val="12000"/>
              </a:srgbClr>
            </a:outerShdw>
          </a:effectLst>
        </p:spPr>
      </p:sp>
      <p:sp>
        <p:nvSpPr>
          <p:cNvPr id="6" name="Text 4"/>
          <p:cNvSpPr/>
          <p:nvPr/>
        </p:nvSpPr>
        <p:spPr>
          <a:xfrm>
            <a:off x="914400" y="1828800"/>
            <a:ext cx="9875520" cy="356616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Confirm the objective and audience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Refine the deck with any missing data or files</a:t>
            </a:r>
            <a:endParaRPr lang="en-US" sz="1700" dirty="0"/>
          </a:p>
          <a:p>
            <a:pPr marL="177800" indent="-177800">
              <a:spcAft>
                <a:spcPts val="1400"/>
              </a:spcAft>
              <a:buSzPct val="100000"/>
              <a:buChar char="•"/>
            </a:pPr>
            <a:r>
              <a:rPr lang="en-US" sz="1700" dirty="0">
                <a:solidFill>
                  <a:srgbClr val="203447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Download the PPTX and continue editing or presenting</a:t>
            </a:r>
            <a:endParaRPr lang="en-US" sz="1700" dirty="0"/>
          </a:p>
        </p:txBody>
      </p:sp>
      <p:sp>
        <p:nvSpPr>
          <p:cNvPr id="7" name="Text 5"/>
          <p:cNvSpPr/>
          <p:nvPr/>
        </p:nvSpPr>
        <p:spPr>
          <a:xfrm>
            <a:off x="877824" y="6144768"/>
            <a:ext cx="10149840" cy="256032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indent="0" marL="0">
              <a:buNone/>
            </a:pPr>
            <a:r>
              <a:rPr lang="en-US" sz="900" i="1" dirty="0">
                <a:solidFill>
                  <a:srgbClr val="6A7F93"/>
                </a:solidFill>
                <a:latin typeface="Aptos" pitchFamily="34" charset="0"/>
                <a:ea typeface="Aptos" pitchFamily="34" charset="-122"/>
                <a:cs typeface="Aptos" pitchFamily="34" charset="-120"/>
              </a:rPr>
              <a:t>Close with concrete actions and ownership.</a:t>
            </a:r>
            <a:endParaRPr lang="en-US" sz="9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ptos Display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7</Slides>
  <Notes>7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</vt:vector>
  </TitlesOfParts>
  <Company>秒搭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English (UK) product launch proposal deck for nonprofits</dc:title>
  <dc:subject>Turn the current conversation into a structured presentation artifact</dc:subject>
  <dc:creator>秒搭</dc:creator>
  <cp:lastModifiedBy>秒搭</cp:lastModifiedBy>
  <cp:revision>1</cp:revision>
  <dcterms:created xsi:type="dcterms:W3CDTF">2026-03-18T00:14:47Z</dcterms:created>
  <dcterms:modified xsi:type="dcterms:W3CDTF">2026-03-18T00:14:47Z</dcterms:modified>
</cp:coreProperties>
</file>