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(UK) product launch proposal deck for manufacturing teams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(UK) product launch proposal deck for manufacturing teams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English (UK) product launch proposal deck for manufacturing teams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en-GB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United Kingdom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English (UK) product launch proposal deck for manufacturing teams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English (UK) product launch proposal deck for manufacturing teams, presentation, United Kingdom, English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Prefer restrained claims, precise wording, and visible process or compliance signals.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Prefer restrained claims, precise wording, and visible process or compliance signals.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English (UK) product launch proposal deck for manufacturing teams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2026-03-18T00:14:46Z</dcterms:created>
  <dcterms:modified xsi:type="dcterms:W3CDTF">2026-03-18T00:14:46Z</dcterms:modified>
</cp:coreProperties>
</file>