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(UK) new energy partner presentation for real estate teams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(UK) new energy partner presentation for real estate teams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(UK) new energy partner presentation for real estate teams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en-GB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Kingdom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(UK) new energy partner presentation for real estate teams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(UK) new energy partner presentation for real estate teams, presentation, United Kingdom, English, English (UK) new energy partner presentation for real estate teams PPT Examples, English (UK) new energy partner presentation for real estate teams United Kingdom, General business PPT Examples, English (UK) new energy partner presentation for real estate teams template, English (UK) new energy partner presentation for real estate teams example deck, English (UK) new energy partner presentation for real estate teams pitch deck, English (UK) new energy partner presentation for real estate teams report deck, English (UK) new energy partner presentation for real estate teams PowerPoint sample, English (UK) new energy partner presentation for real estate teams speaker notes, English (UK) new energy partner presentation for real estate teams example, English (UK) new energy partner presentation for real estate teams sample, English (UK) new energy partner presentation for real estate teams editable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Prefer restrained claims, precise wording, and visible process or compliance signals.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Prefer restrained claims, precise wording, and visible process or compliance signals.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(UK) new energy partner presentation for real estate teams</dc:title>
  <dc:subject>Turn the current conversation into a structured presentation artifact</dc:subject>
  <dc:creator>秒搭</dc:creator>
  <cp:lastModifiedBy>秒搭</cp:lastModifiedBy>
  <cp:revision>1</cp:revision>
  <dcterms:created xsi:type="dcterms:W3CDTF">2026-05-19T19:17:23Z</dcterms:created>
  <dcterms:modified xsi:type="dcterms:W3CDTF">2026-05-19T19:17:23Z</dcterms:modified>
</cp:coreProperties>
</file>