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English (UK) new energy partner presentation for professional services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English (UK) new energy partner presentation for professional services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English (UK) new energy partner presentation for professional services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en-GB</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United Kingdom</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English (UK) new energy partner presentation for professional services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English (UK) new energy partner presentation for professional services, presentation, United Kingdom, English, English (UK) new energy partner presentation for professional services PPT Examples, English (UK) new energy partner presentation for professional services United Kingdom, General business PPT Examples, English (UK) new energy partner presentation for professional services template, English (UK) new energy partner presentation for professional services example deck, English (UK) new energy partner presentation for professional services pitch deck, English (UK) new energy partner presentation for professional services report deck, English (UK) new energy partner presentation for professional services PowerPoint sample, English (UK) new energy partner presentation for professional services speaker notes, English (UK) new energy partner presentation for professional services example, English (UK) new energy partner presentation for professional services sample, English (UK) new energy partner presentation for professional services editable</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Prefer restrained claims, precise wording, and visible process or compliance signals.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Prefer restrained claims, precise wording, and visible process or compliance signals.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(UK) new energy partner presentation for professional services</dc:title>
  <dc:subject>Turn the current conversation into a structured presentation artifact</dc:subject>
  <dc:creator>秒搭</dc:creator>
  <cp:lastModifiedBy>秒搭</cp:lastModifiedBy>
  <cp:revision>1</cp:revision>
  <dcterms:created xsi:type="dcterms:W3CDTF">2026-05-20T19:17:23Z</dcterms:created>
  <dcterms:modified xsi:type="dcterms:W3CDTF">2026-05-20T19:17:23Z</dcterms:modified>
</cp:coreProperties>
</file>