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(UK) new energy partner presentation for nonprofits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(UK) new energy partner presentation for nonprofits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(UK) new energy partner presentation for nonprofits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en-GB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Kingdom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(UK) new energy partner presentation for nonprofits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(UK) new energy partner presentation for nonprofits, presentation, United Kingdom, English, English (UK) new energy partner presentation for nonprofits PPT Examples, English (UK) new energy partner presentation for nonprofits United Kingdom, General business PPT Examples, English (UK) new energy partner presentation for nonprofits template, English (UK) new energy partner presentation for nonprofits example deck, English (UK) new energy partner presentation for nonprofits pitch deck, English (UK) new energy partner presentation for nonprofits report deck, English (UK) new energy partner presentation for nonprofits PowerPoint sample, English (UK) new energy partner presentation for nonprofits speaker notes, English (UK) new energy partner presentation for nonprofits example, English (UK) new energy partner presentation for nonprofits sample, English (UK) new energy partner presentation for nonprofits editable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Prefer restrained claims, precise wording, and visible process or compliance signals.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Prefer restrained claims, precise wording, and visible process or compliance signals.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(UK) new energy partner presentation for nonprofits</dc:title>
  <dc:subject>Turn the current conversation into a structured presentation artifact</dc:subject>
  <dc:creator>秒搭</dc:creator>
  <cp:lastModifiedBy>秒搭</cp:lastModifiedBy>
  <cp:revision>1</cp:revision>
  <dcterms:created xsi:type="dcterms:W3CDTF">2026-05-18T19:17:23Z</dcterms:created>
  <dcterms:modified xsi:type="dcterms:W3CDTF">2026-05-18T19:17:23Z</dcterms:modified>
</cp:coreProperties>
</file>