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local businesses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local businesses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local businesses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local businesses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local businesses, presentation, United Kingdom, English, English (UK) new energy partner presentation for local businesses PPT Examples, English (UK) new energy partner presentation for local businesses United Kingdom, General business PPT Examples, English (UK) new energy partner presentation for local businesses template, English (UK) new energy partner presentation for local businesses example deck, English (UK) new energy partner presentation for local businesses pitch deck, English (UK) new energy partner presentation for local businesses report deck, English (UK) new energy partner presentation for local businesses PowerPoint sample, English (UK) new energy partner presentation for local businesses speaker notes, English (UK) new energy partner presentation for local businesses example, English (UK) new energy partner presentation for local businesses sample, English (UK) new energy partner presentation for local businesses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local businesses</dc:title>
  <dc:subject>Turn the current conversation into a structured presentation artifact</dc:subject>
  <dc:creator>秒搭</dc:creator>
  <cp:lastModifiedBy>秒搭</cp:lastModifiedBy>
  <cp:revision>1</cp:revision>
  <dcterms:created xsi:type="dcterms:W3CDTF">2026-05-16T19:17:22Z</dcterms:created>
  <dcterms:modified xsi:type="dcterms:W3CDTF">2026-05-16T19:17:22Z</dcterms:modified>
</cp:coreProperties>
</file>