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111D"/>
        </a:solidFill>
      </p:bgPr>
    </p:bg>
    <p:spTree>
      <p:nvGrpSpPr>
        <p:cNvPr id="1" name=""/>
        <p:cNvGrpSpPr/>
        <p:nvPr/>
      </p:nvGrpSpPr>
      <p:grpSpPr>
        <a:xfrm>
          <a:off x="0" y="0"/>
          <a:ext cx="0" cy="0"/>
          <a:chOff x="0" y="0"/>
          <a:chExt cx="0" cy="0"/>
        </a:xfrm>
      </p:grpSpPr>
      <p:sp>
        <p:nvSpPr>
          <p:cNvPr id="2" name="Shape 0"/>
          <p:cNvSpPr/>
          <p:nvPr/>
        </p:nvSpPr>
        <p:spPr>
          <a:xfrm>
            <a:off x="0" y="0"/>
            <a:ext cx="12188952" cy="6858000"/>
          </a:xfrm>
          <a:prstGeom prst="rect">
            <a:avLst/>
          </a:prstGeom>
          <a:solidFill>
            <a:srgbClr val="08111D"/>
          </a:solidFill>
          <a:ln w="12700">
            <a:solidFill>
              <a:srgbClr val="08111D">
                <a:alpha val="0"/>
              </a:srgbClr>
            </a:solidFill>
            <a:prstDash val="solid"/>
          </a:ln>
        </p:spPr>
      </p:sp>
      <p:sp>
        <p:nvSpPr>
          <p:cNvPr id="3" name="Shape 1"/>
          <p:cNvSpPr/>
          <p:nvPr/>
        </p:nvSpPr>
        <p:spPr>
          <a:xfrm>
            <a:off x="566928" y="749808"/>
            <a:ext cx="182880" cy="2103120"/>
          </a:xfrm>
          <a:prstGeom prst="rect">
            <a:avLst/>
          </a:prstGeom>
          <a:solidFill>
            <a:srgbClr val="4CC9F0"/>
          </a:solidFill>
          <a:ln w="12700">
            <a:solidFill>
              <a:srgbClr val="4CC9F0">
                <a:alpha val="0"/>
              </a:srgbClr>
            </a:solidFill>
            <a:prstDash val="solid"/>
          </a:ln>
        </p:spPr>
      </p:sp>
      <p:sp>
        <p:nvSpPr>
          <p:cNvPr id="4" name="Text 2"/>
          <p:cNvSpPr/>
          <p:nvPr/>
        </p:nvSpPr>
        <p:spPr>
          <a:xfrm>
            <a:off x="932688" y="804672"/>
            <a:ext cx="8961120" cy="1170432"/>
          </a:xfrm>
          <a:prstGeom prst="rect">
            <a:avLst/>
          </a:prstGeom>
          <a:noFill/>
          <a:ln/>
        </p:spPr>
        <p:txBody>
          <a:bodyPr wrap="square" lIns="0" tIns="0" rIns="0" bIns="0" rtlCol="0" anchor="ctr"/>
          <a:lstStyle/>
          <a:p>
            <a:pPr indent="0" marL="0">
              <a:buNone/>
            </a:pPr>
            <a:r>
              <a:rPr lang="en-US" sz="2600" b="1" dirty="0">
                <a:solidFill>
                  <a:srgbClr val="F8FBFF"/>
                </a:solidFill>
                <a:latin typeface="Aptos Display" pitchFamily="34" charset="0"/>
                <a:ea typeface="Aptos Display" pitchFamily="34" charset="-122"/>
                <a:cs typeface="Aptos Display" pitchFamily="34" charset="-120"/>
              </a:rPr>
              <a:t>English (UK) new energy partner presentation for hospitality brands</a:t>
            </a:r>
            <a:endParaRPr lang="en-US" sz="2600" dirty="0"/>
          </a:p>
        </p:txBody>
      </p:sp>
      <p:sp>
        <p:nvSpPr>
          <p:cNvPr id="5" name="Text 3"/>
          <p:cNvSpPr/>
          <p:nvPr/>
        </p:nvSpPr>
        <p:spPr>
          <a:xfrm>
            <a:off x="950976" y="2084832"/>
            <a:ext cx="7863840" cy="566928"/>
          </a:xfrm>
          <a:prstGeom prst="rect">
            <a:avLst/>
          </a:prstGeom>
          <a:noFill/>
          <a:ln/>
        </p:spPr>
        <p:txBody>
          <a:bodyPr wrap="square" lIns="0" tIns="0" rIns="0" bIns="0" rtlCol="0" anchor="ctr"/>
          <a:lstStyle/>
          <a:p>
            <a:pPr indent="0" marL="0">
              <a:buNone/>
            </a:pPr>
            <a:r>
              <a:rPr lang="en-US" sz="1300" dirty="0">
                <a:solidFill>
                  <a:srgbClr val="A6BDD2"/>
                </a:solidFill>
                <a:latin typeface="Aptos" pitchFamily="34" charset="0"/>
                <a:ea typeface="Aptos" pitchFamily="34" charset="-122"/>
                <a:cs typeface="Aptos" pitchFamily="34" charset="-120"/>
              </a:rPr>
              <a:t>Generated from the active 秒搭 conversation</a:t>
            </a:r>
            <a:endParaRPr lang="en-US" sz="1300" dirty="0"/>
          </a:p>
        </p:txBody>
      </p:sp>
      <p:sp>
        <p:nvSpPr>
          <p:cNvPr id="6" name="Text 4"/>
          <p:cNvSpPr/>
          <p:nvPr/>
        </p:nvSpPr>
        <p:spPr>
          <a:xfrm>
            <a:off x="950976" y="5230368"/>
            <a:ext cx="6035040" cy="347472"/>
          </a:xfrm>
          <a:prstGeom prst="rect">
            <a:avLst/>
          </a:prstGeom>
          <a:noFill/>
          <a:ln/>
        </p:spPr>
        <p:txBody>
          <a:bodyPr wrap="square" lIns="0" tIns="0" rIns="0" bIns="0" rtlCol="0" anchor="ctr"/>
          <a:lstStyle/>
          <a:p>
            <a:pPr indent="0" marL="0">
              <a:buNone/>
            </a:pPr>
            <a:r>
              <a:rPr lang="en-US" sz="1100" dirty="0">
                <a:solidFill>
                  <a:srgbClr val="7FDBFF"/>
                </a:solidFill>
                <a:latin typeface="Aptos" pitchFamily="34" charset="0"/>
                <a:ea typeface="Aptos" pitchFamily="34" charset="-122"/>
                <a:cs typeface="Aptos" pitchFamily="34" charset="-120"/>
              </a:rPr>
              <a:t>Objective: Turn the current conversation into a structured presentation artifact</a:t>
            </a:r>
            <a:endParaRPr lang="en-US" sz="1100" dirty="0"/>
          </a:p>
        </p:txBody>
      </p:sp>
      <p:sp>
        <p:nvSpPr>
          <p:cNvPr id="7" name="Text 5"/>
          <p:cNvSpPr/>
          <p:nvPr/>
        </p:nvSpPr>
        <p:spPr>
          <a:xfrm>
            <a:off x="950976" y="5760720"/>
            <a:ext cx="4389120" cy="219456"/>
          </a:xfrm>
          <a:prstGeom prst="rect">
            <a:avLst/>
          </a:prstGeom>
          <a:noFill/>
          <a:ln/>
        </p:spPr>
        <p:txBody>
          <a:bodyPr wrap="square" lIns="0" tIns="0" rIns="0" bIns="0" rtlCol="0" anchor="ctr"/>
          <a:lstStyle/>
          <a:p>
            <a:pPr indent="0" marL="0">
              <a:buNone/>
            </a:pPr>
            <a:r>
              <a:rPr lang="en-US" sz="1000" dirty="0">
                <a:solidFill>
                  <a:srgbClr val="7D93A8"/>
                </a:solidFill>
                <a:latin typeface="Aptos" pitchFamily="34" charset="0"/>
                <a:ea typeface="Aptos" pitchFamily="34" charset="-122"/>
                <a:cs typeface="Aptos" pitchFamily="34" charset="-120"/>
              </a:rPr>
              <a:t>Generated by 秒搭</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1</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English (UK) new energy partner presentation for hospitality brands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Example objective: Build a complete PPT example that a Chinese-first or local-market team could actually download and present.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Topic title: English (UK) new energy partner presentation for hospitality brands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Target audience: Users searching for practical templates and high-quality examples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Industry: General business</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Open with the core intent and what the deck will resolve.</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2</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Current Situation</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Locale: en-GB</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Region: United Kingdom</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Search intent: Find a high-quality English (UK) new energy partner presentation for hospitality brands example to adapt quickly.</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SEO keywords: English (UK) new energy partner presentation for hospitality brands, presentation, United Kingdom, English, English (UK) new energy partner presentation for hospitality brands PPT Examples, English (UK) new energy partner presentation for hospitality brands United Kingdom, General business PPT Examples, English (UK) new energy partner presentation for hospitality brands template, English (UK) new energy partner presentation for hospitality brands example deck, English (UK) new energy partner presentation for hospitality brands pitch deck, English (UK) new energy partner presentation for hospitality brands report deck, English (UK) new energy partner presentation for hospitality brands PowerPoint sample, English (UK) new energy partner presentation for hospitality brands speaker notes, English (UK) new energy partner presentation for hospitality brands example, English (UK) new energy partner presentation for hospitality brands sample, English (UK) new energy partner presentation for hospitality brands editable</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Explain the present state before proposing action.</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3</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Key Findings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Use conversation and files to ground the argument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Extract the few signals that matter most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Keep findings specific and decision-oriented</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Present the strongest facts or synthesized observations.</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4</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Recommended Approach</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Regional nuance: Prefer restrained claims, precise wording, and visible process or compliance signals.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Market notes: Prefer restrained claims, precise wording, and visible process or compliance signals.</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Describe the proposed direction and why it is the best path.</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5</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Assets and Memory</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Carry forward reusable decisions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Keep files attached to the work</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Use memory to improve future execution</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Show why this workspace compounds value over time.</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6</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Next Steps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Confirm the objective and audience</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Refine the deck with any missing data or files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Download the PPTX and continue editing or presenting</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Close with concrete actions and ownership.</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秒搭</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English (UK) new energy partner presentation for hospitality brands</dc:title>
  <dc:subject>Turn the current conversation into a structured presentation artifact</dc:subject>
  <dc:creator>秒搭</dc:creator>
  <cp:lastModifiedBy>秒搭</cp:lastModifiedBy>
  <cp:revision>1</cp:revision>
  <dcterms:created xsi:type="dcterms:W3CDTF">2026-05-19T19:17:23Z</dcterms:created>
  <dcterms:modified xsi:type="dcterms:W3CDTF">2026-05-19T19:17:23Z</dcterms:modified>
</cp:coreProperties>
</file>