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D"/>
        </a:solidFill>
      </p:bgPr>
    </p:bg>
    <p:spTree>
      <p:nvGrpSpPr>
        <p:cNvPr id="1" name=""/>
        <p:cNvGrpSpPr/>
        <p:nvPr/>
      </p:nvGrpSpPr>
      <p:grpSpPr>
        <a:xfrm>
          <a:off x="0" y="0"/>
          <a:ext cx="0" cy="0"/>
          <a:chOff x="0" y="0"/>
          <a:chExt cx="0" cy="0"/>
        </a:xfrm>
      </p:grpSpPr>
      <p:sp>
        <p:nvSpPr>
          <p:cNvPr id="2" name="Shape 0"/>
          <p:cNvSpPr/>
          <p:nvPr/>
        </p:nvSpPr>
        <p:spPr>
          <a:xfrm>
            <a:off x="0" y="0"/>
            <a:ext cx="12188952" cy="6858000"/>
          </a:xfrm>
          <a:prstGeom prst="rect">
            <a:avLst/>
          </a:prstGeom>
          <a:solidFill>
            <a:srgbClr val="08111D"/>
          </a:solidFill>
          <a:ln w="12700">
            <a:solidFill>
              <a:srgbClr val="08111D">
                <a:alpha val="0"/>
              </a:srgbClr>
            </a:solidFill>
            <a:prstDash val="solid"/>
          </a:ln>
        </p:spPr>
      </p:sp>
      <p:sp>
        <p:nvSpPr>
          <p:cNvPr id="3" name="Shape 1"/>
          <p:cNvSpPr/>
          <p:nvPr/>
        </p:nvSpPr>
        <p:spPr>
          <a:xfrm>
            <a:off x="566928" y="749808"/>
            <a:ext cx="182880" cy="2103120"/>
          </a:xfrm>
          <a:prstGeom prst="rect">
            <a:avLst/>
          </a:prstGeom>
          <a:solidFill>
            <a:srgbClr val="4CC9F0"/>
          </a:solidFill>
          <a:ln w="12700">
            <a:solidFill>
              <a:srgbClr val="4CC9F0">
                <a:alpha val="0"/>
              </a:srgbClr>
            </a:solidFill>
            <a:prstDash val="solid"/>
          </a:ln>
        </p:spPr>
      </p:sp>
      <p:sp>
        <p:nvSpPr>
          <p:cNvPr id="4" name="Text 2"/>
          <p:cNvSpPr/>
          <p:nvPr/>
        </p:nvSpPr>
        <p:spPr>
          <a:xfrm>
            <a:off x="932688" y="804672"/>
            <a:ext cx="8961120" cy="1170432"/>
          </a:xfrm>
          <a:prstGeom prst="rect">
            <a:avLst/>
          </a:prstGeom>
          <a:noFill/>
          <a:ln/>
        </p:spPr>
        <p:txBody>
          <a:bodyPr wrap="square" lIns="0" tIns="0" rIns="0" bIns="0" rtlCol="0" anchor="ctr"/>
          <a:lstStyle/>
          <a:p>
            <a:pPr indent="0" marL="0">
              <a:buNone/>
            </a:pPr>
            <a:r>
              <a:rPr lang="en-US" sz="2600" b="1" dirty="0">
                <a:solidFill>
                  <a:srgbClr val="F8FBFF"/>
                </a:solidFill>
                <a:latin typeface="Aptos Display" pitchFamily="34" charset="0"/>
                <a:ea typeface="Aptos Display" pitchFamily="34" charset="-122"/>
                <a:cs typeface="Aptos Display" pitchFamily="34" charset="-120"/>
              </a:rPr>
              <a:t>English (UK) new energy partner presentation for education providers</a:t>
            </a:r>
            <a:endParaRPr lang="en-US" sz="2600" dirty="0"/>
          </a:p>
        </p:txBody>
      </p:sp>
      <p:sp>
        <p:nvSpPr>
          <p:cNvPr id="5" name="Text 3"/>
          <p:cNvSpPr/>
          <p:nvPr/>
        </p:nvSpPr>
        <p:spPr>
          <a:xfrm>
            <a:off x="950976" y="2084832"/>
            <a:ext cx="7863840" cy="566928"/>
          </a:xfrm>
          <a:prstGeom prst="rect">
            <a:avLst/>
          </a:prstGeom>
          <a:noFill/>
          <a:ln/>
        </p:spPr>
        <p:txBody>
          <a:bodyPr wrap="square" lIns="0" tIns="0" rIns="0" bIns="0" rtlCol="0" anchor="ctr"/>
          <a:lstStyle/>
          <a:p>
            <a:pPr indent="0" marL="0">
              <a:buNone/>
            </a:pPr>
            <a:r>
              <a:rPr lang="en-US" sz="1300" dirty="0">
                <a:solidFill>
                  <a:srgbClr val="A6BDD2"/>
                </a:solidFill>
                <a:latin typeface="Aptos" pitchFamily="34" charset="0"/>
                <a:ea typeface="Aptos" pitchFamily="34" charset="-122"/>
                <a:cs typeface="Aptos" pitchFamily="34" charset="-120"/>
              </a:rPr>
              <a:t>Generated from the active 秒搭 conversation</a:t>
            </a:r>
            <a:endParaRPr lang="en-US" sz="1300" dirty="0"/>
          </a:p>
        </p:txBody>
      </p:sp>
      <p:sp>
        <p:nvSpPr>
          <p:cNvPr id="6" name="Text 4"/>
          <p:cNvSpPr/>
          <p:nvPr/>
        </p:nvSpPr>
        <p:spPr>
          <a:xfrm>
            <a:off x="950976" y="5230368"/>
            <a:ext cx="6035040" cy="347472"/>
          </a:xfrm>
          <a:prstGeom prst="rect">
            <a:avLst/>
          </a:prstGeom>
          <a:noFill/>
          <a:ln/>
        </p:spPr>
        <p:txBody>
          <a:bodyPr wrap="square" lIns="0" tIns="0" rIns="0" bIns="0" rtlCol="0" anchor="ctr"/>
          <a:lstStyle/>
          <a:p>
            <a:pPr indent="0" marL="0">
              <a:buNone/>
            </a:pPr>
            <a:r>
              <a:rPr lang="en-US" sz="1100" dirty="0">
                <a:solidFill>
                  <a:srgbClr val="7FDBFF"/>
                </a:solidFill>
                <a:latin typeface="Aptos" pitchFamily="34" charset="0"/>
                <a:ea typeface="Aptos" pitchFamily="34" charset="-122"/>
                <a:cs typeface="Aptos" pitchFamily="34" charset="-120"/>
              </a:rPr>
              <a:t>Objective: Turn the current conversation into a structured presentation artifact</a:t>
            </a:r>
            <a:endParaRPr lang="en-US" sz="1100" dirty="0"/>
          </a:p>
        </p:txBody>
      </p:sp>
      <p:sp>
        <p:nvSpPr>
          <p:cNvPr id="7" name="Text 5"/>
          <p:cNvSpPr/>
          <p:nvPr/>
        </p:nvSpPr>
        <p:spPr>
          <a:xfrm>
            <a:off x="950976" y="5760720"/>
            <a:ext cx="4389120" cy="219456"/>
          </a:xfrm>
          <a:prstGeom prst="rect">
            <a:avLst/>
          </a:prstGeom>
          <a:noFill/>
          <a:ln/>
        </p:spPr>
        <p:txBody>
          <a:bodyPr wrap="square" lIns="0" tIns="0" rIns="0" bIns="0" rtlCol="0" anchor="ctr"/>
          <a:lstStyle/>
          <a:p>
            <a:pPr indent="0" marL="0">
              <a:buNone/>
            </a:pPr>
            <a:r>
              <a:rPr lang="en-US" sz="1000" dirty="0">
                <a:solidFill>
                  <a:srgbClr val="7D93A8"/>
                </a:solidFill>
                <a:latin typeface="Aptos" pitchFamily="34" charset="0"/>
                <a:ea typeface="Aptos" pitchFamily="34" charset="-122"/>
                <a:cs typeface="Aptos" pitchFamily="34" charset="-120"/>
              </a:rPr>
              <a:t>Generated by 秒搭</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1</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English (UK) new energy partner presentation for education providers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Example objective: Build a complete PPT example that a Chinese-first or local-market team could actually download and present.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Topic title: English (UK) new energy partner presentation for education providers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Target audience: Users searching for practical templates and high-quality examples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Industry: General business</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Open with the core intent and what the deck will resolve.</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2</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Current Situation</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Locale: en-GB</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 United Kingdom</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Search intent: Find a high-quality English (UK) new energy partner presentation for education providers example to adapt quickly.</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SEO keywords: English (UK) new energy partner presentation for education providers, presentation, United Kingdom, English, English (UK) new energy partner presentation for education providers PPT Examples, English (UK) new energy partner presentation for education providers United Kingdom, General business PPT Examples, English (UK) new energy partner presentation for education providers template, English (UK) new energy partner presentation for education providers example deck, English (UK) new energy partner presentation for education providers pitch deck, English (UK) new energy partner presentation for education providers report deck, English (UK) new energy partner presentation for education providers PowerPoint sample, English (UK) new energy partner presentation for education providers speaker notes, English (UK) new energy partner presentation for education providers example, English (UK) new energy partner presentation for education providers sample, English (UK) new energy partner presentation for education providers editable</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Explain the present state before proposing action.</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3</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Key Findings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conversation and files to ground the argument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Extract the few signals that matter most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findings specific and decision-oriented</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Present the strongest facts or synthesized observations.</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4</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Recommended Approach</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Regional nuance: Prefer restrained claims, precise wording, and visible process or compliance signals.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Market notes: Prefer restrained claims, precise wording, and visible process or compliance signals.</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Describe the proposed direction and why it is the best path.</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5</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Assets and Memory</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Carry forward reusable decisions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files attached to the work</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memory to improve future execution</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Show why this workspace compounds value over time.</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6</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Next Steps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Confirm the objective and audience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Refine the deck with any missing data or files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Download the PPTX and continue editing or presenting</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Close with concrete actions and ownership.</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秒搭</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English (UK) new energy partner presentation for education providers</dc:title>
  <dc:subject>Turn the current conversation into a structured presentation artifact</dc:subject>
  <dc:creator>秒搭</dc:creator>
  <cp:lastModifiedBy>秒搭</cp:lastModifiedBy>
  <cp:revision>1</cp:revision>
  <dcterms:created xsi:type="dcterms:W3CDTF">2026-05-15T19:17:17Z</dcterms:created>
  <dcterms:modified xsi:type="dcterms:W3CDTF">2026-05-15T19:17:17Z</dcterms:modified>
</cp:coreProperties>
</file>