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ecommerce operators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ecommerce operators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ecommerce operators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ecommerce operators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ecommerce operators, presentation, United Kingdom, English, English (UK) new energy partner presentation for ecommerce operators PPT Examples, English (UK) new energy partner presentation for ecommerce operators United Kingdom, General business PPT Examples, English (UK) new energy partner presentation for ecommerce operators template, English (UK) new energy partner presentation for ecommerce operators example deck, English (UK) new energy partner presentation for ecommerce operators pitch deck, English (UK) new energy partner presentation for ecommerce operators report deck, English (UK) new energy partner presentation for ecommerce operators PowerPoint sample, English (UK) new energy partner presentation for ecommerce operators speaker notes, English (UK) new energy partner presentation for ecommerce operators example, English (UK) new energy partner presentation for ecommerce operators sample, English (UK) new energy partner presentation for ecommerce operators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ecommerce operators</dc:title>
  <dc:subject>Turn the current conversation into a structured presentation artifact</dc:subject>
  <dc:creator>秒搭</dc:creator>
  <cp:lastModifiedBy>秒搭</cp:lastModifiedBy>
  <cp:revision>1</cp:revision>
  <dcterms:created xsi:type="dcterms:W3CDTF">2026-05-16T19:17:22Z</dcterms:created>
  <dcterms:modified xsi:type="dcterms:W3CDTF">2026-05-16T19:17:22Z</dcterms:modified>
</cp:coreProperties>
</file>