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consulting firms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consulting firms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consulting firms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consulting firms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consulting firms, presentation, United Kingdom, English, English (UK) new energy partner presentation for consulting firms PPT Examples, English (UK) new energy partner presentation for consulting firms United Kingdom, General business PPT Examples, English (UK) new energy partner presentation for consulting firms template, English (UK) new energy partner presentation for consulting firms example deck, English (UK) new energy partner presentation for consulting firms pitch deck, English (UK) new energy partner presentation for consulting firms report deck, English (UK) new energy partner presentation for consulting firms PowerPoint sample, English (UK) new energy partner presentation for consulting firms speaker notes, English (UK) new energy partner presentation for consulting firms example, English (UK) new energy partner presentation for consulting firms sample, English (UK) new energy partner presentation for consulting firms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consulting firms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