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manufacturing digital transformation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manufacturing digital transformation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manufacturing digital transformation deck for nonprofits,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manufacturing digital transformation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2026-04-29T19:17:20Z</dcterms:created>
  <dcterms:modified xsi:type="dcterms:W3CDTF">2026-04-29T19:17:20Z</dcterms:modified>
</cp:coreProperties>
</file>