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Employee Onboarding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Employee Onboarding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Employee Onboarding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 teams, people managers, internal communications teams, and small business owners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Human resources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an onboarding PPT example to welcome new starters and standardise induction materials.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employee onboarding presentation, new starter induction ppt, HR onboarding slides, staff induction presentation, welcome presentation example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Use clear policy references, practical first-day guidance, line manager responsibilities, and inclusive wording common in UK workplaces.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HR induction deck with welcome message, company values, key policies, team structure, systems checklist, and 30-day plan.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Onboarding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