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Business Case Presentation Example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Business Case Presentation Example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Business Case Presentation Example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Business analysts, transformation leads, public sector teams, and managers seeking approval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Strategy and finance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Users are looking for a business case PPT example to support investment approval or change proposals.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business case presentation example, options appraisal ppt, investment proposal presentation, approval deck example, cost benefit presentation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Align with UK expectations for clear assumptions, option comparison, risk treatment, and measured benefit statements rather than inflated ROI claims.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Formal approval deck with executive summary, problem statement, shortlisted options, financial analysis, risk assessment, and recommendation.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Case Presentation Example</dc:title>
  <dc:subject>Turn the current conversation into a structured presentation artifact</dc:subject>
  <dc:creator>秒搭</dc:creator>
  <cp:lastModifiedBy>秒搭</cp:lastModifiedBy>
  <cp:revision>1</cp:revision>
  <dcterms:created xsi:type="dcterms:W3CDTF">2026-03-17T19:17:05Z</dcterms:created>
  <dcterms:modified xsi:type="dcterms:W3CDTF">2026-03-17T19:17:05Z</dcterms:modified>
</cp:coreProperties>
</file>