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Vertriebspräsentation B2B SaaS für deutsche Entscheider</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Strukturiertes PPT-Beispiel für softwareorientierte Kaufentscheidungen im deutschen Mittelstand und Enterprise-Umfeld</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Eine praxistaugliche deutsche Vertriebspräsentation für B2B-SaaS bereitstellen, die Nutzen, Sicherheit, Integrationen, Wirtschaftlichkeit und Einführungsfähigkeit überzeugend darstellt.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Ausgangslage und Entscheidungsrahmen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Fragmentierte Prozesse verursachen Medienbrüche und Mehraufwand</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Bestehende Tools liefern oft geringe Transparenz über Status und Verantwortung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Fachbereiche erwarten schnelle Einführung ohne lange IT-Projekte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Entscheider priorisieren Datenschutz, Integrationen und belastbaren Business Case</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Eröffnen Sie mit einer sachlichen Beschreibung typischer Herausforderungen im deutschen B2B-Umfeld. Betonen Sie, dass Kaufentscheidungen selten nur funktional getroffen werden, sondern anhand klarer Kriterien wie Compliance, Integrationsfähigkeit, Governance und Wirtschaftlichkeit. So schaffen Sie direkt Anschluss an die Erwartungen deutscher Entscheider.</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Unsere SaaS-Lösung im Überblick</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Zentrale Plattform für standardisierte und skalierbare Geschäftsprozesse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Modulare Funktionen für verschiedene Teams und Anwendungsfälle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Intuitive Oberfläche für schnelle Akzeptanz im Fachbereich</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Cloud-basiert mit klaren Rollen, Workflows und Auswertungen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Präsentieren Sie die Lösung auf Management-Niveau: Was löst die Plattform, für wen und mit welchem Mehrwert. Vermeiden Sie zu frühe Detailtiefe und zeigen Sie stattdessen den roten Faden aus Standardisierung, Transparenz und Skalierbarkeit. Diese Folie soll Orientierung geben, bevor tiefer in Architektur und Nutzen gegangen wird.</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Prozessverbesserung im Tagesgeschäft</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Automatisierte Workflows reduzieren manuelle Übergaben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Klare Verantwortlichkeiten beschleunigen Freigaben und Bearbeitung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Dashboards schaffen Echtzeit-Transparenz für Management und Teams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Standardisierte Abläufe senken Fehlerquote und Einarbeitungsaufwand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Machen Sie den operativen Nutzen greifbar. Deutsche Entscheider reagieren positiv auf konkrete Prozessverbesserungen statt allgemeiner Innovationsversprechen. Arbeiten Sie heraus, wie sich Geschwindigkeit, Transparenz und Qualität im Alltag verbessern. Wenn möglich, sprechen Sie in klaren Vorher-nachher-Bildern.</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Integrationen und IT-Fit</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Anbindung an ERP, CRM, Identity Provider und BI-Systeme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APIs und Standardkonnektoren verkürzen Implementierungszeiten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Import- und Exportfunktionen sichern Datenkontinuität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Architektur unterstützt schrittweise Einführung statt Big-Bang-Ansatz</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Diese Folie adressiert die IT-Perspektive direkt. Im deutschen Markt ist Integrationsfähigkeit oft kaufentscheidend. Nennen Sie typische Systemlandschaften und zeigen Sie, dass die Lösung sich in bestehende Prozesse einfügt. Wichtig ist das Signal: geringe Reibung, klare Schnittstellen und kontrollierbare Einführung.</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Sicherheit, Datenschutz und Governance</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DSGVO-konforme Verarbeitung mit transparenten Verantwortlichkeiten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Hosting in der EU oder in Deutschland je nach Anforderung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Granulare Rollen- und Rechtekonzepte für sichere Zugriffssteuerung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Auditierbarkeit, Protokollierung und Nachvollziehbarkeit für Compliance</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Setzen Sie hier einen klaren Schwerpunkt, da Datenschutz und Sicherheit im deutschen B2B-Vertrieb nicht nur Pflicht, sondern Vertrauensfaktor sind. Gehen Sie auf Hosting-Optionen, Zugriffskontrollen und Nachvollziehbarkeit ein. Vermeiden Sie Marketingbegriffe und bleiben Sie präzise, prüfbar und glaubwürdig.</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Wirtschaftlichkeit und ROI</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Weniger manueller Aufwand senkt operative Prozesskosten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Schnellere Durchlaufzeiten verbessern Service und Umsatzpotenzial</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Höhere Datenqualität reduziert Fehler- und Nacharbeitskosten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Planbare Subscription-Kosten erleichtern Budgetierung und Skalierung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Diese Folie sollte den Business Case verdichten. Für deutsche Entscheider sind belastbare Wirtschaftlichkeitsargumente zentral. Stellen Sie dar, welche Kostenarten beeinflusst werden und wie sich Nutzen bemessen lässt: Zeitersparnis, Fehlerreduktion, bessere Steuerung, geringerer Koordinationsaufwand. Wenn präsentiert, können ergänzend Beispielrechnungen genannt werden.</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7</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Einführung, Referenzen und nächster Schritt</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Pilotstart in einem klar abgegrenzten Anwendungsbereich</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Einführungsplan mit Workshops, Datenübernahme und Enablement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Referenzkunden und Use Cases schaffen zusätzliche Entscheidungssicherheit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Nächster Schritt: gemeinsame Discovery-Session und individuelle ROI-Betrachtung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Schließen Sie mit einer umsetzbaren Empfehlung ab. Deutsche Käufer schätzen einen klaren, risikoarmen nächsten Schritt. Verbinden Sie Referenzorientierung mit einem konkreten Vorgehen: Pilot, Workshop, Scope-Definition und ROI-Abschätzung. Ziel der Folie ist nicht nur Zusammenfassung, sondern die aktive Vorbereitung des Folgegesprächs.</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Vertriebspräsentation B2B SaaS für deutsche Entscheider</dc:title>
  <dc:subject>Eine praxistaugliche deutsche Vertriebspräsentation für B2B-SaaS bereitstellen, die Nutzen, Sicherheit, Integrationen, Wirtschaftlichkeit und Einführungsfähigkeit überzeugend darstellt.</dc:subject>
  <dc:creator>秒搭</dc:creator>
  <cp:lastModifiedBy>秒搭</cp:lastModifiedBy>
  <cp:revision>1</cp:revision>
  <dcterms:created xsi:type="dcterms:W3CDTF">2026-03-17T14:57:56Z</dcterms:created>
  <dcterms:modified xsi:type="dcterms:W3CDTF">2026-03-17T14:57:56Z</dcterms:modified>
</cp:coreProperties>
</file>