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Projektstatusbericht für Lenkungsausschuss nach deutscher PMO-Praxis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Projektstatusbericht für Lenkungsausschuss nach deutscher PMO-Praxis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Projektstatusbericht für Lenkungsausschuss nach deutscher PMO-Praxis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Projektleiter, PMO, Programmmanager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Projektmanagement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Projektstatusbericht PowerPoint Vorlage für Lenkungsausschuss suchen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Projektstatusbericht PPT, Lenkungsausschuss Präsentation, PMO Vorlage, Meilensteinbericht, Risikoübersicht Projekt, Steering Committee Deck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Ausgelegt auf deutsche Berichtskultur mit klaren Verantwortlichkeiten, Abweichungsanalysen, Termin- und Budgettreue sowie sauber dokumentierten Beschlüssen.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Folien für Management Summary, Statusampel, Terminplan, Budgetstatus, Risiken, Entscheidungen, Maßnahmenliste und Eskalationspunkte.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Projektstatusbericht für Lenkungsausschuss nach deutscher PMO-Praxis</dc:title>
  <dc:subject>Turn the current conversation into a structured presentation artifact</dc:subject>
  <dc:creator>秒搭</dc:creator>
  <cp:lastModifiedBy>秒搭</cp:lastModifiedBy>
  <cp:revision>1</cp:revision>
  <dcterms:created xsi:type="dcterms:W3CDTF">2026-03-17T19:17:05Z</dcterms:created>
  <dcterms:modified xsi:type="dcterms:W3CDTF">2026-03-17T19:17:05Z</dcterms:modified>
</cp:coreProperties>
</file>