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Produktlaunch-Präsentation für E-Commerce im deutschen Markt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Produktlaunch-Präsentation für E-Commerce im deutschen Markt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Produktlaunch-Präsentation für E-Commerce im deutschen Markt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Marketing-Teams, E-Commerce-Manager, Produktmanager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E-Commerce &amp; Handel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Produktlaunch Präsentation Vorlage für E-Commerce in Deutschland herunterladen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Produktlaunch Präsentation, E-Commerce PPT, Marketing Launch Plan, Go to Market Präsentation, Kampagnenplanung Vorlage, Launch Deck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Angepasst an deutsche Marktanforderungen mit Fokus auf Preispositionierung, Retoure-Themen, Consent-Management, Marktplätze und saisonale Planung.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Folien für Produktübersicht, Zielgruppe, Positionierung, Kanalstrategie, Launch-Kalender, Forecast, Budget, KPI und Lessons Learned.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Produktlaunch-Präsentation für E-Commerce im deutschen Markt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2026-03-17T22:52:03Z</dcterms:created>
  <dcterms:modified xsi:type="dcterms:W3CDTF">2026-03-17T22:52:03Z</dcterms:modified>
</cp:coreProperties>
</file>