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Nachhaltigkeitsbericht Präsentation für Unternehmen nach ESG-Logik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Nachhaltigkeitsbericht Präsentation für Unternehmen nach ESG-Logik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Nachhaltigkeitsbericht Präsentation für Unternehmen nach ESG-Logik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Sustainability-Teams, Geschäftsführung, Investor Relations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Nachhaltigkeit &amp; Corporate Governance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ESG Präsentation Vorlage für Unternehmen in Deutschland herunterladen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ESG Präsentation, Nachhaltigkeitsbericht PPT, CSR Präsentation, ESG Vorlage Unternehmen, Nachhaltigkeit Kennzahlen, Governance Präsentation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Passt zu deutschen Berichtserwartungen mit besonderer Betonung auf Nachvollziehbarkeit, KPI-Definitionen, Lieferkette, Governance und regulatorischer Anschlussfähigkeit.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Folien für ESG-Strategie, Wesentlichkeit, Kennzahlen, Zielsystem, Maßnahmen, Governance, Risiken, Fortschritte und nächstes Berichtsjahr.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Nachhaltigkeitsbericht Präsentation für Unternehmen nach ESG-Logik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2026-03-17T22:52:03Z</dcterms:created>
  <dcterms:modified xsi:type="dcterms:W3CDTF">2026-03-17T22:52:03Z</dcterms:modified>
</cp:coreProperties>
</file>