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Maschinenbau Unternehmenspräsentation für internationale Kunden und Messen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Maschinenbau Unternehmenspräsentation für internationale Kunden und Messen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Maschinenbau Unternehmenspräsentation für internationale Kunden und Messen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Vertriebsleiter, Exportmanager, Geschäftsführung im Maschinenbau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Industrie &amp; Maschinenbau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Unternehmenspräsentation Maschinenbau als PPT Vorlage auf Deutsch finden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Unternehmenspräsentation Maschinenbau, Industrie Präsentation, B2B Firmenpräsentation, Technologie Präsentation, Messepräsentation Maschinenbau, Export Vertrieb PPT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Stark auf deutsche Industriepraxis zugeschnitten mit Fokus auf technische Spezifikationen, Zertifizierungen, Qualitätsmanagement, Lieferfähigkeit und langfristige Partnerschaften.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hint: Folien für Unternehmensprofil, Produktportfolio, Fertigung, Qualitätsstandards, Branchenlösungen, Referenzen, Service, Internationalisierung und Kontakt.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Maschinenbau Unternehmenspräsentation für internationale Kunden und Messen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2026-03-17T22:52:03Z</dcterms:created>
  <dcterms:modified xsi:type="dcterms:W3CDTF">2026-03-17T22:52:03Z</dcterms:modified>
</cp:coreProperties>
</file>