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Jahresabschluss-Präsentation für GmbH-Gesellschafterversammlung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Jahresabschluss-Präsentation für GmbH-Gesellschafterversammlung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Jahresabschluss-Präsentation für GmbH-Gesellschafterversammlung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Geschäftsführer, Finance-Teams, Steuerberater, Gesellschafter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Finanzen &amp; Corporate Reporting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Jahresabschluss Präsentation für Gesellschafterversammlung als PPT Vorlage finden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Jahresabschluss Präsentation, Gesellschafterversammlung PPT, GmbH Bericht, Finanzpräsentation Vorlage, Unternehmenszahlen Präsentation, Geschäftsbericht Folien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Orientiert sich an deutscher Finanzkommunikation mit klarer Trennung von HGB-naher Darstellung, Plan-Ist-Vergleich und vorsichtiger Kommentierung von Prognosen.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GuV-Überblick, Bilanzkennzahlen, Liquidität, Kostenstruktur, Segmententwicklung, Abweichungsanalyse, Jahresausblick und Beschlussvorlagen.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Jahresabschluss-Präsentation für GmbH-Gesellschafterversammlung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