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IT-Sicherheitspräsentation für Geschäftsführung und Aufsichtsorgane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IT-Sicherheitspräsentation für Geschäftsführung und Aufsichtsorgane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IT-Sicherheitspräsentation für Geschäftsführung und Aufsichtsorgane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CIOs, CISOs, IT-Leiter, Geschäftsführung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IT &amp; Cybersecurity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de-DE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Germany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IT Sicherheitspräsentation für Geschäftsführung als PowerPoint Beispiel suchen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IT Sicherheit Präsentation, Cybersecurity PPT, CISO Bericht, Management Deck IT, Cyber Risiko Präsentation, Informationssicherheit Vorstand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Für deutsche Unternehmen mit Fokus auf Governance, regulatorische Anforderungen, dokumentierte Risikobewertung, Notfallmanagement und auditfähige Maßnahmenpläne.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precision, structure, technical clarity, and compliance-oriented details.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Template hint: Folien für Bedrohungslage, Risikomatrix, Reifegrad, Vorfälle, Prioritäten, Maßnahmenportfolio, Budgetbedarf, Verantwortlichkeiten und Reporting-KPI.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IT-Sicherheitspräsentation für Geschäftsführung und Aufsichtsorgane</dc:title>
  <dc:subject>Turn the current conversation into a structured presentation artifact</dc:subject>
  <dc:creator>秒搭</dc:creator>
  <cp:lastModifiedBy>秒搭</cp:lastModifiedBy>
  <cp:revision>1</cp:revision>
  <dcterms:created xsi:type="dcterms:W3CDTF">2026-03-17T22:52:03Z</dcterms:created>
  <dcterms:modified xsi:type="dcterms:W3CDTF">2026-03-17T22:52:03Z</dcterms:modified>
</cp:coreProperties>
</file>