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Employer Branding Präsentation für Fachkräftegewinnung in Deutschland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Employer Branding Präsentation für Fachkräftegewinnung in Deutschland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Employer Branding Präsentation für Fachkräftegewinnung in Deutschland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HR-Teams, Recruiting-Leiter, Geschäftsführung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Human Resources &amp; Recruiting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Employer Branding Präsentation Beispiel für deutsche Unternehmen suchen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Employer Branding Präsentation, Recruiting PPT, Fachkräftegewinnung, Arbeitgebermarke Vorlage, HR Strategie Präsentation, Personalmarketing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Berücksichtigt den deutschen Arbeitsmarkt, regionale Bewerbermärkte, Ausbildungs- und Fachkräftebedarf, Benefits-Kommunikation und glaubwürdige Arbeitgeberbotschaften.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Template hint: Folien für Status quo, Zielgruppen, EVP, Wettbewerbsvergleich, Recruiting-Funnel, Maßnahmenplan, Kanäle, KPI und Budget.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Employer Branding Präsentation für Fachkräftegewinnung in Deutschland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2026-03-17T22:52:03Z</dcterms:created>
  <dcterms:modified xsi:type="dcterms:W3CDTF">2026-03-17T22:52:03Z</dcterms:modified>
</cp:coreProperties>
</file>