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real estate project investment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project investment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