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retail brands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Deutsch real estate project investment deck for retail brands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Deutsch real estate project investment deck for retail brands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de-DE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Germany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Deutsch real estate project investment deck for retail brands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Deutsch real estate project investment deck for retail brands, presentation, Germany, German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precision, structure, technical clarity, and compliance-oriented details.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precision, structure, technical clarity, and compliance-oriented details.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Deutsch real estate project investment deck for retail brands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2026-03-18T00:14:42Z</dcterms:created>
  <dcterms:modified xsi:type="dcterms:W3CDTF">2026-03-18T00:14:42Z</dcterms:modified>
</cp:coreProperties>
</file>