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Deutsch new energy partner presentation for real estate teams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Deutsch new energy partner presentation for real estate teams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Deutsch new energy partner presentation for real estate teams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de-DE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Germany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Deutsch new energy partner presentation for real estate teams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Deutsch new energy partner presentation for real estate teams, presentation, Germany, German, Deutsch new energy partner presentation for real estate teams PPT Examples, Deutsch new energy partner presentation for real estate teams Germany, General business PPT Examples, Deutsch new energy partner presentation for real estate teams template, Deutsch new energy partner presentation for real estate teams example deck, Deutsch new energy partner presentation for real estate teams pitch deck, Deutsch new energy partner presentation for real estate teams report deck, Deutsch new energy partner presentation for real estate teams PowerPoint sample, Deutsch new energy partner presentation for real estate teams speaker notes, Deutsch new energy partner presentation for real estate teams Vorlage, Deutsch new energy partner presentation for real estate teams Muster, Deutsch new energy partner presentation for real estate teams Beispiel</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precision, structure, technical clarity, and compliance-oriented details.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precision, structure, technical clarity, and compliance-oriented details.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 new energy partner presentation for real estate teams</dc:title>
  <dc:subject>Turn the current conversation into a structured presentation artifact</dc:subject>
  <dc:creator>秒搭</dc:creator>
  <cp:lastModifiedBy>秒搭</cp:lastModifiedBy>
  <cp:revision>1</cp:revision>
  <dcterms:created xsi:type="dcterms:W3CDTF">2026-05-19T19:17:23Z</dcterms:created>
  <dcterms:modified xsi:type="dcterms:W3CDTF">2026-05-19T19:17:23Z</dcterms:modified>
</cp:coreProperties>
</file>