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Deutsch new energy partner presentation for professional services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Deutsch new energy partner presentation for professional services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Deutsch new energy partner presentation for professional services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de-DE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Germany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Deutsch new energy partner presentation for professional services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Deutsch new energy partner presentation for professional services, presentation, Germany, German, Deutsch new energy partner presentation for professional services PPT Examples, Deutsch new energy partner presentation for professional services Germany, General business PPT Examples, Deutsch new energy partner presentation for professional services template, Deutsch new energy partner presentation for professional services example deck, Deutsch new energy partner presentation for professional services pitch deck, Deutsch new energy partner presentation for professional services report deck, Deutsch new energy partner presentation for professional services PowerPoint sample, Deutsch new energy partner presentation for professional services speaker notes, Deutsch new energy partner presentation for professional services Vorlage, Deutsch new energy partner presentation for professional services Muster, Deutsch new energy partner presentation for professional services Beispiel</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precision, structure, technical clarity, and compliance-oriented details.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precision, structure, technical clarity, and compliance-oriented details.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Deutsch new energy partner presentation for professional services</dc:title>
  <dc:subject>Turn the current conversation into a structured presentation artifact</dc:subject>
  <dc:creator>秒搭</dc:creator>
  <cp:lastModifiedBy>秒搭</cp:lastModifiedBy>
  <cp:revision>1</cp:revision>
  <dcterms:created xsi:type="dcterms:W3CDTF">2026-05-20T19:17:23Z</dcterms:created>
  <dcterms:modified xsi:type="dcterms:W3CDTF">2026-05-20T19:17:23Z</dcterms:modified>
</cp:coreProperties>
</file>