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Deutsch new energy partner presentation for nonprofits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Deutsch new energy partner presentation for nonprofits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Deutsch new energy partner presentation for nonprofits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de-DE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Germany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Deutsch new energy partner presentation for nonprofits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Deutsch new energy partner presentation for nonprofits, presentation, Germany, German, Deutsch new energy partner presentation for nonprofits PPT Examples, Deutsch new energy partner presentation for nonprofits Germany, General business PPT Examples, Deutsch new energy partner presentation for nonprofits template, Deutsch new energy partner presentation for nonprofits example deck, Deutsch new energy partner presentation for nonprofits pitch deck, Deutsch new energy partner presentation for nonprofits report deck, Deutsch new energy partner presentation for nonprofits PowerPoint sample, Deutsch new energy partner presentation for nonprofits speaker notes, Deutsch new energy partner presentation for nonprofits Vorlage, Deutsch new energy partner presentation for nonprofits Muster, Deutsch new energy partner presentation for nonprofits Beispiel</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precision, structure, technical clarity, and compliance-oriented details.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precision, structure, technical clarity, and compliance-oriented details.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 new energy partner presentation for nonprofits</dc:title>
  <dc:subject>Turn the current conversation into a structured presentation artifact</dc:subject>
  <dc:creator>秒搭</dc:creator>
  <cp:lastModifiedBy>秒搭</cp:lastModifiedBy>
  <cp:revision>1</cp:revision>
  <dcterms:created xsi:type="dcterms:W3CDTF">2026-05-18T19:17:23Z</dcterms:created>
  <dcterms:modified xsi:type="dcterms:W3CDTF">2026-05-18T19:17:23Z</dcterms:modified>
</cp:coreProperties>
</file>