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Deutsch new energy partner presentation for local businesses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Deutsch new energy partner presentation for local businesses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Deutsch new energy partner presentation for local businesses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de-DE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Germany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Deutsch new energy partner presentation for local businesses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Deutsch new energy partner presentation for local businesses, presentation, Germany, German, Deutsch new energy partner presentation for local businesses PPT Examples, Deutsch new energy partner presentation for local businesses Germany, General business PPT Examples, Deutsch new energy partner presentation for local businesses template, Deutsch new energy partner presentation for local businesses example deck, Deutsch new energy partner presentation for local businesses pitch deck, Deutsch new energy partner presentation for local businesses report deck, Deutsch new energy partner presentation for local businesses PowerPoint sample, Deutsch new energy partner presentation for local businesses speaker notes, Deutsch new energy partner presentation for local businesses Vorlage, Deutsch new energy partner presentation for local businesses Muster, Deutsch new energy partner presentation for local businesses Beispiel</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precision, structure, technical clarity, and compliance-oriented details.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precision, structure, technical clarity, and compliance-oriented details.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 new energy partner presentation for local businesses</dc:title>
  <dc:subject>Turn the current conversation into a structured presentation artifact</dc:subject>
  <dc:creator>秒搭</dc:creator>
  <cp:lastModifiedBy>秒搭</cp:lastModifiedBy>
  <cp:revision>1</cp:revision>
  <dcterms:created xsi:type="dcterms:W3CDTF">2026-05-16T19:17:22Z</dcterms:created>
  <dcterms:modified xsi:type="dcterms:W3CDTF">2026-05-16T19:17:22Z</dcterms:modified>
</cp:coreProperties>
</file>