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Deutsch new energy partner presentation for hospitality brands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Deutsch new energy partner presentation for hospitality brands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Deutsch new energy partner presentation for hospitality brands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de-DE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Germany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Deutsch new energy partner presentation for hospitality brands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Deutsch new energy partner presentation for hospitality brands, presentation, Germany, German, Deutsch new energy partner presentation for hospitality brands PPT Examples, Deutsch new energy partner presentation for hospitality brands Germany, General business PPT Examples, Deutsch new energy partner presentation for hospitality brands template, Deutsch new energy partner presentation for hospitality brands example deck, Deutsch new energy partner presentation for hospitality brands pitch deck, Deutsch new energy partner presentation for hospitality brands report deck, Deutsch new energy partner presentation for hospitality brands PowerPoint sample, Deutsch new energy partner presentation for hospitality brands speaker notes, Deutsch new energy partner presentation for hospitality brands Vorlage, Deutsch new energy partner presentation for hospitality brands Muster, Deutsch new energy partner presentation for hospitality brands Beispiel</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Favor precision, structure, technical clarity, and compliance-oriented details.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precision, structure, technical clarity, and compliance-oriented details.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Deutsch new energy partner presentation for hospitality brands</dc:title>
  <dc:subject>Turn the current conversation into a structured presentation artifact</dc:subject>
  <dc:creator>秒搭</dc:creator>
  <cp:lastModifiedBy>秒搭</cp:lastModifiedBy>
  <cp:revision>1</cp:revision>
  <dcterms:created xsi:type="dcterms:W3CDTF">2026-05-19T19:17:23Z</dcterms:created>
  <dcterms:modified xsi:type="dcterms:W3CDTF">2026-05-19T19:17:23Z</dcterms:modified>
</cp:coreProperties>
</file>