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franchises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franchises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franchises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franchises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franchises, presentation, Germany, German, Deutsch new energy partner presentation for franchises PPT Examples, Deutsch new energy partner presentation for franchises Germany, General business PPT Examples, Deutsch new energy partner presentation for franchises template, Deutsch new energy partner presentation for franchises example deck, Deutsch new energy partner presentation for franchises pitch deck, Deutsch new energy partner presentation for franchises report deck, Deutsch new energy partner presentation for franchises PowerPoint sample, Deutsch new energy partner presentation for franchises speaker notes, Deutsch new energy partner presentation for franchises Vorlage, Deutsch new energy partner presentation for franchises Muster, Deutsch new energy partner presentation for franchises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franchises</dc:title>
  <dc:subject>Turn the current conversation into a structured presentation artifact</dc:subject>
  <dc:creator>秒搭</dc:creator>
  <cp:lastModifiedBy>秒搭</cp:lastModifiedBy>
  <cp:revision>1</cp:revision>
  <dcterms:created xsi:type="dcterms:W3CDTF">2026-05-17T19:17:22Z</dcterms:created>
  <dcterms:modified xsi:type="dcterms:W3CDTF">2026-05-17T19:17:22Z</dcterms:modified>
</cp:coreProperties>
</file>