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enterprise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enterprise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enterprise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enterprise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enterprise teams, presentation, Germany, German, Deutsch new energy partner presentation for enterprise teams PPT Examples, Deutsch new energy partner presentation for enterprise teams Germany, General business PPT Examples, Deutsch new energy partner presentation for enterprise teams template, Deutsch new energy partner presentation for enterprise teams example deck, Deutsch new energy partner presentation for enterprise teams pitch deck, Deutsch new energy partner presentation for enterprise teams report deck, Deutsch new energy partner presentation for enterprise teams PowerPoint sample, Deutsch new energy partner presentation for enterprise teams speaker notes, Deutsch new energy partner presentation for enterprise teams Vorlage, Deutsch new energy partner presentation for enterprise teams Muster, Deutsch new energy partner presentation for enterprise teams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enterprise teams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