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Deutsch new energy partner presentation for education providers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Deutsch new energy partner presentation for education providers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Deutsch new energy partner presentation for education providers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de-DE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Germany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Deutsch new energy partner presentation for education providers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Deutsch new energy partner presentation for education providers, presentation, Germany, German, Deutsch new energy partner presentation for education providers PPT Examples, Deutsch new energy partner presentation for education providers Germany, General business PPT Examples, Deutsch new energy partner presentation for education providers template, Deutsch new energy partner presentation for education providers example deck, Deutsch new energy partner presentation for education providers pitch deck, Deutsch new energy partner presentation for education providers report deck, Deutsch new energy partner presentation for education providers PowerPoint sample, Deutsch new energy partner presentation for education providers speaker notes, Deutsch new energy partner presentation for education providers Vorlage, Deutsch new energy partner presentation for education providers Muster, Deutsch new energy partner presentation for education providers Beispiel</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precision, structure, technical clarity, and compliance-oriented details.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precision, structure, technical clarity, and compliance-oriented details.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 new energy partner presentation for education providers</dc:title>
  <dc:subject>Turn the current conversation into a structured presentation artifact</dc:subject>
  <dc:creator>秒搭</dc:creator>
  <cp:lastModifiedBy>秒搭</cp:lastModifiedBy>
  <cp:revision>1</cp:revision>
  <dcterms:created xsi:type="dcterms:W3CDTF">2026-05-15T19:17:17Z</dcterms:created>
  <dcterms:modified xsi:type="dcterms:W3CDTF">2026-05-15T19:17:17Z</dcterms:modified>
</cp:coreProperties>
</file>