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ecommerce operators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ecommerce operators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ecommerce operators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ecommerce operators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ecommerce operators, presentation, Germany, German, Deutsch new energy partner presentation for ecommerce operators PPT Examples, Deutsch new energy partner presentation for ecommerce operators Germany, General business PPT Examples, Deutsch new energy partner presentation for ecommerce operators template, Deutsch new energy partner presentation for ecommerce operators example deck, Deutsch new energy partner presentation for ecommerce operators pitch deck, Deutsch new energy partner presentation for ecommerce operators report deck, Deutsch new energy partner presentation for ecommerce operators PowerPoint sample, Deutsch new energy partner presentation for ecommerce operators speaker notes, Deutsch new energy partner presentation for ecommerce operators Vorlage, Deutsch new energy partner presentation for ecommerce operators Muster, Deutsch new energy partner presentation for ecommerce operators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ecommerce operators</dc:title>
  <dc:subject>Turn the current conversation into a structured presentation artifact</dc:subject>
  <dc:creator>秒搭</dc:creator>
  <cp:lastModifiedBy>秒搭</cp:lastModifiedBy>
  <cp:revision>1</cp:revision>
  <dcterms:created xsi:type="dcterms:W3CDTF">2026-05-16T19:17:22Z</dcterms:created>
  <dcterms:modified xsi:type="dcterms:W3CDTF">2026-05-16T19:17:22Z</dcterms:modified>
</cp:coreProperties>
</file>