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Deutsch new energy partner presentation for consulting firms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Deutsch new energy partner presentation for consulting firms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Deutsch new energy partner presentation for consulting firms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de-DE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Germany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Deutsch new energy partner presentation for consulting firms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Deutsch new energy partner presentation for consulting firms, presentation, Germany, German, Deutsch new energy partner presentation for consulting firms PPT Examples, Deutsch new energy partner presentation for consulting firms Germany, General business PPT Examples, Deutsch new energy partner presentation for consulting firms template, Deutsch new energy partner presentation for consulting firms example deck, Deutsch new energy partner presentation for consulting firms pitch deck, Deutsch new energy partner presentation for consulting firms report deck, Deutsch new energy partner presentation for consulting firms PowerPoint sample, Deutsch new energy partner presentation for consulting firms speaker notes, Deutsch new energy partner presentation for consulting firms Vorlage, Deutsch new energy partner presentation for consulting firms Muster, Deutsch new energy partner presentation for consulting firms Beispiel</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precision, structure, technical clarity, and compliance-oriented details.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precision, structure, technical clarity, and compliance-oriented details.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 new energy partner presentation for consulting firms</dc:title>
  <dc:subject>Turn the current conversation into a structured presentation artifact</dc:subject>
  <dc:creator>秒搭</dc:creator>
  <cp:lastModifiedBy>秒搭</cp:lastModifiedBy>
  <cp:revision>1</cp:revision>
  <dcterms:created xsi:type="dcterms:W3CDTF">2026-05-15T19:17:17Z</dcterms:created>
  <dcterms:modified xsi:type="dcterms:W3CDTF">2026-05-15T19:17:17Z</dcterms:modified>
</cp:coreProperties>
</file>