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Datenschutz-Schulung nach DSGVO für Unternehmen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Datenschutz-Schulung nach DSGVO für Unternehmen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Datenschutz-Schulung nach DSGVO für Unternehmen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HR, Datenschutzbeauftragte, Führungskräfte, Mitarbeitende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Compliance &amp; Datenschutz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DSGVO Schulungspräsentation für Unternehmen auf Deutsch herunterladen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DSGVO Schulung PPT, Datenschutz Präsentation, Compliance Schulung, Mitarbeiterschulung Datenschutz, Datenschutzvorlage Unternehmen, DSGVO Beispiel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Explizit auf deutsche Compliance-Anforderungen zugeschnitten, inklusive Verantwortlichkeiten, Dokumentationspflichten und praxisnahen Beispielen aus Büro, Vertrieb und HR.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Folien für Grundlagen, personenbezogene Daten, Rechtsgrundlagen, Betroffenenrechte, Datenpannen, Meldeprozesse, Praxisbeispiele und Wissenstest.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Datenschutz-Schulung nach DSGVO für Unternehmen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2026-03-17T22:52:03Z</dcterms:created>
  <dcterms:modified xsi:type="dcterms:W3CDTF">2026-03-17T22:52:03Z</dcterms:modified>
</cp:coreProperties>
</file>