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Businessplan Pitch Deck für Start-ups in Deutschland</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Praxisnahe Vorlage zur Investorensuche mit belastbaren Zahlen, klarer Marktvalidierung und deutschem Compliance-Fokus</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Eine sofort nutzbare Pitch-Deck-Struktur für deutsche Start-ups bereitstellen, die Investoren mit präzisen Kennzahlen, realistischen Annahmen und einem überzeugenden Investment Case anspricht.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Problem und Marktbedarf</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Konkretes Kundenproblem klar und messbar beschreiben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Zielgruppe nach Segment, Branche und Unternehmensgröße eingrenzen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Bestehende Alternativen und deren Schwächen benennen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Marktbedarf mit Interviews, Piloten oder Nutzungsdaten belegen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Starten Sie mit einem klaren, investorenrelevanten Problemstatement. In Deutschland erwarten Investoren eine präzise Herleitung des Bedarfs statt nur visionärer Aussagen. Zeigen Sie, warum das Problem heute dringend ist, wer konkret betroffen ist und wie stark der operative oder finanzielle Schmerz ist.</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Lösung und Produkt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Produkt in einem Satz verständlich erklären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Kernnutzen für den Kunden mit 2–3 Hauptfunktionen verknüpfen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Differenzierung gegenüber Status quo klar herausstellen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DSGVO, Datensicherheit und technische Umsetzbarkeit adressieren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 Lösung sollte einfach, visuell und glaubwürdig erklärt werden. Für den deutschen Markt sind technische Robustheit, Datenschutz und Prozesssicherheit oft kaufentscheidend. Vermeiden Sie Buzzwords und zeigen Sie stattdessen, wie das Produkt reale Abläufe verbessert.</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Marktgröße und Wettbewerb</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TAM, SAM und SOM sauber und nachvollziehbar darstellen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Marktannahmen mit seriösen Quellen und Bottom-up-Logik begründen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Wettbewerber nach Preis, Leistung und Positionierung vergleichen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Eigene Wettbewerbsvorteile konkret und belastbar formulieren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Investoren in Deutschland achten stark auf die Herleitung der Marktgröße. Nutzen Sie keine überhöhten Top-down-Zahlen ohne Bezug zum adressierbaren Segment. Eine gute Wettbewerbsfolie zeigt nicht nur, wer im Markt aktiv ist, sondern warum Ihr Ansatz nachhaltige Vorteile schafft.</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Geschäftsmodell und Go-to-Market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Umsatzmodell klar benennen: SaaS, Transaktion, Lizenz oder Hybrid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Preislogik und erwartete Bruttomarge transparent machen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Vertriebskanäle und Kundengewinnung konkret beschreiben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Sales-Zyklus, Conversion-Annahmen und Skalierungshebel aufzeigen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Diese Folie muss zeigen, wie aus Produktinteresse wiederkehrender Umsatz wird. Deutsche Investoren bevorzugen transparente Preismodelle, klare Unit Economics und nachvollziehbare Vertriebswege. Besonders wichtig ist, dass die Annahmen zu Kundengewinnung und Sales-Zyklus realistisch bleiben.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Traktion und Validierung</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Wichtige Kennzahlen wie MRR, Pipeline oder aktive Nutzer zeigen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Piloten, Referenzkunden oder LOIs mit Relevanz einordnen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Produkt-Markt-Fit über Retention, Feedback oder Wiederkäufe belegen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Wesentliche Meilensteine der letzten 6–12 Monate hervorheben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Traktion ist der stärkste Vertrauensbeweis im frühen Stadium. Wenn Umsatz noch gering ist, zeigen Sie belastbare Signale aus Nutzung, Pilotprojekten oder zahlungsbereiten Kunden. Entscheidend ist nicht nur Wachstum, sondern die Qualität der Validierung.</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Finanzplan, Team und Investment Case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3-Jahres-Plan mit konservativen Umsatz- und Kostenannahmen darstellen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Cash-Burn, Runway und Break-even-Pfad transparent machen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Kernteam mit relevanter Fach-, Produkt- und Vertriebserfahrung vorstellen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Funding-Bedarf, Bewertungsspielraum und Mittelverwendung konkret angeben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Diese Folie verbindet finanzielle Plausibilität mit Umsetzungsfähigkeit. In Deutschland überzeugen vorsichtige Annahmen oft mehr als aggressive Prognosen. Zeigen Sie, dass das Team das Problem fachlich versteht und dass das beantragte Kapital direkt zu überprüfbaren Meilensteinen führt.</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Abschluss und nächster Schritt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Kernthese des Investments in einem Satz zusammenfassen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Konkrete Finanzierungsrunde und Zielbetrag nennen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Geplante Meilensteine für die nächsten 12–18 Monate skizzieren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Zu Due Diligence, Follow-up-Termin oder Intro-Gespräch einladen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Schließen Sie mit einer klaren, investierbaren Botschaft ab. Investoren sollen sofort verstehen, warum jetzt der richtige Zeitpunkt ist, wie viel Kapital gesucht wird und welche Entwicklung damit erreicht wird. Ein klar formulierter Call-to-Action erhöht die Chance auf den nächsten Termin.</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Businessplan Pitch Deck für Start-ups in Deutschland</dc:title>
  <dc:subject>Eine sofort nutzbare Pitch-Deck-Struktur für deutsche Start-ups bereitstellen, die Investoren mit präzisen Kennzahlen, realistischen Annahmen und einem überzeugenden Investment Case anspricht.</dc:subject>
  <dc:creator>秒搭</dc:creator>
  <cp:lastModifiedBy>秒搭</cp:lastModifiedBy>
  <cp:revision>1</cp:revision>
  <dcterms:created xsi:type="dcterms:W3CDTF">2026-03-17T14:13:16Z</dcterms:created>
  <dcterms:modified xsi:type="dcterms:W3CDTF">2026-03-17T14:13:16Z</dcterms:modified>
</cp:coreProperties>
</file>