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Bankgespräch Präsentation für Unternehmenskredit und Investitionsfinanzierung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Bankgespräch Präsentation für Unternehmenskredit und Investitionsfinanzierung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Bankgespräch Präsentation für Unternehmenskredit und Investitionsfinanzierung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KMU-Inhaber, CFOs, kaufmännische Leiter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Banking &amp; Unternehmensfinanzierung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Präsentation für Bankgespräch und Unternehmenskredit als Vorlage finden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Bankgespräch Präsentation, Unternehmenskredit PPT, Investitionsfinanzierung Vorlage, Liquiditätsplanung Präsentation, KMU Finanzierung, Hausbank Gespräch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Ausgerichtet auf deutsche Finanzierungspraxis mit Fokus auf Kapitaldienstfähigkeit, Sicherheiten, Planungsrechnungen, Fördermittelbezug und nachvollziehbare Annahmen.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hint: Folien für Unternehmensprofil, Investitionszweck, Finanzkennzahlen, Liquiditätsplanung, Sicherheiten, Szenarien, Rückzahlungsplan und Kapitalbedarf.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Bankgespräch Präsentation für Unternehmenskredit und Investitionsfinanzierung</dc:title>
  <dc:subject>Turn the current conversation into a structured presentation artifact</dc:subject>
  <dc:creator>秒搭</dc:creator>
  <cp:lastModifiedBy>秒搭</cp:lastModifiedBy>
  <cp:revision>1</cp:revision>
  <dcterms:created xsi:type="dcterms:W3CDTF">2026-03-17T22:52:03Z</dcterms:created>
  <dcterms:modified xsi:type="dcterms:W3CDTF">2026-03-17T22:52:03Z</dcterms:modified>
</cp:coreProperties>
</file>